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9" r:id="rId3"/>
    <p:sldId id="261" r:id="rId4"/>
    <p:sldId id="262" r:id="rId5"/>
    <p:sldId id="263" r:id="rId6"/>
    <p:sldId id="264" r:id="rId7"/>
    <p:sldId id="265" r:id="rId8"/>
    <p:sldId id="290" r:id="rId9"/>
    <p:sldId id="266" r:id="rId10"/>
    <p:sldId id="267" r:id="rId11"/>
    <p:sldId id="268" r:id="rId12"/>
    <p:sldId id="269" r:id="rId13"/>
    <p:sldId id="285" r:id="rId14"/>
    <p:sldId id="281" r:id="rId15"/>
    <p:sldId id="270" r:id="rId16"/>
    <p:sldId id="271" r:id="rId17"/>
    <p:sldId id="272" r:id="rId18"/>
    <p:sldId id="291" r:id="rId19"/>
    <p:sldId id="273" r:id="rId20"/>
    <p:sldId id="274" r:id="rId21"/>
    <p:sldId id="288" r:id="rId22"/>
    <p:sldId id="275" r:id="rId23"/>
    <p:sldId id="276" r:id="rId24"/>
    <p:sldId id="289" r:id="rId25"/>
    <p:sldId id="277" r:id="rId26"/>
    <p:sldId id="278" r:id="rId27"/>
    <p:sldId id="279" r:id="rId28"/>
    <p:sldId id="280" r:id="rId29"/>
    <p:sldId id="282" r:id="rId30"/>
    <p:sldId id="283" r:id="rId31"/>
    <p:sldId id="284" r:id="rId32"/>
    <p:sldId id="286" r:id="rId33"/>
    <p:sldId id="287" r:id="rId34"/>
    <p:sldId id="292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117E0-7BD8-4CBB-9339-2E69F3193C20}" type="datetimeFigureOut">
              <a:rPr lang="en-US" smtClean="0"/>
              <a:pPr/>
              <a:t>12/23/2014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270AD-4517-42B1-8D83-A7B6462ECB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117E0-7BD8-4CBB-9339-2E69F3193C20}" type="datetimeFigureOut">
              <a:rPr lang="en-US" smtClean="0"/>
              <a:pPr/>
              <a:t>12/23/2014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270AD-4517-42B1-8D83-A7B6462ECB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117E0-7BD8-4CBB-9339-2E69F3193C20}" type="datetimeFigureOut">
              <a:rPr lang="en-US" smtClean="0"/>
              <a:pPr/>
              <a:t>12/23/2014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270AD-4517-42B1-8D83-A7B6462ECB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117E0-7BD8-4CBB-9339-2E69F3193C20}" type="datetimeFigureOut">
              <a:rPr lang="en-US" smtClean="0"/>
              <a:pPr/>
              <a:t>12/23/2014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270AD-4517-42B1-8D83-A7B6462ECB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117E0-7BD8-4CBB-9339-2E69F3193C20}" type="datetimeFigureOut">
              <a:rPr lang="en-US" smtClean="0"/>
              <a:pPr/>
              <a:t>12/23/2014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270AD-4517-42B1-8D83-A7B6462ECB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117E0-7BD8-4CBB-9339-2E69F3193C20}" type="datetimeFigureOut">
              <a:rPr lang="en-US" smtClean="0"/>
              <a:pPr/>
              <a:t>12/23/2014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270AD-4517-42B1-8D83-A7B6462ECB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117E0-7BD8-4CBB-9339-2E69F3193C20}" type="datetimeFigureOut">
              <a:rPr lang="en-US" smtClean="0"/>
              <a:pPr/>
              <a:t>12/23/2014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270AD-4517-42B1-8D83-A7B6462ECB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117E0-7BD8-4CBB-9339-2E69F3193C20}" type="datetimeFigureOut">
              <a:rPr lang="en-US" smtClean="0"/>
              <a:pPr/>
              <a:t>12/23/2014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270AD-4517-42B1-8D83-A7B6462ECB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117E0-7BD8-4CBB-9339-2E69F3193C20}" type="datetimeFigureOut">
              <a:rPr lang="en-US" smtClean="0"/>
              <a:pPr/>
              <a:t>12/23/2014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E9270AD-4517-42B1-8D83-A7B6462ECBF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117E0-7BD8-4CBB-9339-2E69F3193C20}" type="datetimeFigureOut">
              <a:rPr lang="en-US" smtClean="0"/>
              <a:pPr/>
              <a:t>12/23/2014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270AD-4517-42B1-8D83-A7B6462ECB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117E0-7BD8-4CBB-9339-2E69F3193C20}" type="datetimeFigureOut">
              <a:rPr lang="en-US" smtClean="0"/>
              <a:pPr/>
              <a:t>12/23/2014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270AD-4517-42B1-8D83-A7B6462ECB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50117E0-7BD8-4CBB-9339-2E69F3193C20}" type="datetimeFigureOut">
              <a:rPr lang="en-US" smtClean="0"/>
              <a:pPr/>
              <a:t>12/23/2014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E9270AD-4517-42B1-8D83-A7B6462ECBFD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7" Type="http://schemas.openxmlformats.org/officeDocument/2006/relationships/image" Target="../media/image2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gif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ELLIPSE ENDORSE ENTERTAIN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MARKETING PLAN</a:t>
            </a:r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tretch>
            <a:fillRect/>
          </a:stretch>
        </p:blipFill>
        <p:spPr>
          <a:xfrm>
            <a:off x="6172200" y="5963285"/>
            <a:ext cx="2971800" cy="8947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>
                <a:latin typeface="Algerian" pitchFamily="82" charset="0"/>
              </a:rPr>
              <a:t>                    SECTORS </a:t>
            </a:r>
            <a:endParaRPr lang="en-US" b="1" u="sng" dirty="0"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latin typeface="Baskerville Old Face" pitchFamily="18" charset="0"/>
              </a:rPr>
              <a:t>PRINT  MEDIA</a:t>
            </a:r>
          </a:p>
          <a:p>
            <a:r>
              <a:rPr lang="en-US" b="1" dirty="0" smtClean="0">
                <a:latin typeface="Baskerville Old Face" pitchFamily="18" charset="0"/>
              </a:rPr>
              <a:t>ELECTRONIC  MEDIA</a:t>
            </a:r>
          </a:p>
          <a:p>
            <a:r>
              <a:rPr lang="en-US" b="1" dirty="0" smtClean="0">
                <a:latin typeface="Baskerville Old Face" pitchFamily="18" charset="0"/>
              </a:rPr>
              <a:t>EVENT  MANAGEMENT</a:t>
            </a:r>
          </a:p>
          <a:p>
            <a:r>
              <a:rPr lang="en-US" b="1" dirty="0" smtClean="0">
                <a:latin typeface="Baskerville Old Face" pitchFamily="18" charset="0"/>
              </a:rPr>
              <a:t>DIGITAL  MEIDA</a:t>
            </a:r>
          </a:p>
          <a:p>
            <a:r>
              <a:rPr lang="en-US" b="1" dirty="0" smtClean="0">
                <a:latin typeface="Baskerville Old Face" pitchFamily="18" charset="0"/>
              </a:rPr>
              <a:t>MARKETING  RESEARCH </a:t>
            </a:r>
          </a:p>
          <a:p>
            <a:endParaRPr lang="en-US" b="1" dirty="0">
              <a:latin typeface="Baskerville Old Face" pitchFamily="18" charset="0"/>
            </a:endParaRPr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tretch>
            <a:fillRect/>
          </a:stretch>
        </p:blipFill>
        <p:spPr>
          <a:xfrm>
            <a:off x="6019800" y="5963285"/>
            <a:ext cx="2971800" cy="8947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>
                <a:latin typeface="Algerian" pitchFamily="82" charset="0"/>
              </a:rPr>
              <a:t>             PRINT MEDIA</a:t>
            </a:r>
            <a:endParaRPr lang="en-US" b="1" u="sng" dirty="0"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endParaRPr lang="en-US" dirty="0" smtClean="0">
              <a:latin typeface="Baskerville Old Face" pitchFamily="18" charset="0"/>
            </a:endParaRPr>
          </a:p>
          <a:p>
            <a:pPr lvl="0"/>
            <a:r>
              <a:rPr lang="en-US" dirty="0" smtClean="0">
                <a:latin typeface="Baskerville Old Face" pitchFamily="18" charset="0"/>
              </a:rPr>
              <a:t>All over TN hoardings. </a:t>
            </a:r>
          </a:p>
          <a:p>
            <a:pPr lvl="0"/>
            <a:r>
              <a:rPr lang="en-US" dirty="0" smtClean="0">
                <a:latin typeface="Baskerville Old Face" pitchFamily="18" charset="0"/>
              </a:rPr>
              <a:t>All over TN Malls  hoardings(Out side &amp; inside)</a:t>
            </a:r>
          </a:p>
          <a:p>
            <a:pPr lvl="0"/>
            <a:r>
              <a:rPr lang="en-US" dirty="0" smtClean="0">
                <a:latin typeface="Baskerville Old Face" pitchFamily="18" charset="0"/>
              </a:rPr>
              <a:t>Approved  road side hoardings</a:t>
            </a:r>
          </a:p>
          <a:p>
            <a:pPr lvl="0"/>
            <a:r>
              <a:rPr lang="en-US" dirty="0" smtClean="0">
                <a:latin typeface="Baskerville Old Face" pitchFamily="18" charset="0"/>
              </a:rPr>
              <a:t>Bus stand hoardings</a:t>
            </a:r>
          </a:p>
          <a:p>
            <a:pPr lvl="0"/>
            <a:r>
              <a:rPr lang="en-US" dirty="0" smtClean="0">
                <a:latin typeface="Baskerville Old Face" pitchFamily="18" charset="0"/>
              </a:rPr>
              <a:t>Back light hoardings ( All over TN)</a:t>
            </a:r>
          </a:p>
          <a:p>
            <a:pPr lvl="0"/>
            <a:r>
              <a:rPr lang="en-US" dirty="0" smtClean="0">
                <a:latin typeface="Baskerville Old Face" pitchFamily="18" charset="0"/>
              </a:rPr>
              <a:t>Toll plaza hoardings</a:t>
            </a:r>
          </a:p>
          <a:p>
            <a:pPr lvl="0"/>
            <a:r>
              <a:rPr lang="en-US" dirty="0" smtClean="0">
                <a:latin typeface="Baskerville Old Face" pitchFamily="18" charset="0"/>
              </a:rPr>
              <a:t>Car branding( Friends Track, Fast Track…Etc)</a:t>
            </a:r>
          </a:p>
          <a:p>
            <a:pPr lvl="0"/>
            <a:r>
              <a:rPr lang="en-US" dirty="0" smtClean="0">
                <a:latin typeface="Baskerville Old Face" pitchFamily="18" charset="0"/>
              </a:rPr>
              <a:t>Air port Hoardings</a:t>
            </a:r>
          </a:p>
          <a:p>
            <a:pPr lvl="0"/>
            <a:r>
              <a:rPr lang="en-US" dirty="0" smtClean="0">
                <a:latin typeface="Baskerville Old Face" pitchFamily="18" charset="0"/>
              </a:rPr>
              <a:t>Railway Station Hoardings</a:t>
            </a:r>
          </a:p>
          <a:p>
            <a:pPr lvl="0"/>
            <a:r>
              <a:rPr lang="en-US" dirty="0" smtClean="0">
                <a:latin typeface="Baskerville Old Face" pitchFamily="18" charset="0"/>
              </a:rPr>
              <a:t>Bus panel</a:t>
            </a:r>
          </a:p>
          <a:p>
            <a:pPr lvl="0"/>
            <a:r>
              <a:rPr lang="en-US" dirty="0" smtClean="0">
                <a:latin typeface="Baskerville Old Face" pitchFamily="18" charset="0"/>
              </a:rPr>
              <a:t>Wall posters.</a:t>
            </a:r>
          </a:p>
          <a:p>
            <a:pPr lvl="0"/>
            <a:r>
              <a:rPr lang="en-US" dirty="0" smtClean="0">
                <a:latin typeface="Baskerville Old Face" pitchFamily="18" charset="0"/>
              </a:rPr>
              <a:t>News paper ads &amp; Weekly Books ( </a:t>
            </a:r>
            <a:r>
              <a:rPr lang="en-US" dirty="0" err="1" smtClean="0">
                <a:latin typeface="Baskerville Old Face" pitchFamily="18" charset="0"/>
              </a:rPr>
              <a:t>Vikadan</a:t>
            </a:r>
            <a:r>
              <a:rPr lang="en-US" dirty="0" smtClean="0">
                <a:latin typeface="Baskerville Old Face" pitchFamily="18" charset="0"/>
              </a:rPr>
              <a:t>, </a:t>
            </a:r>
            <a:r>
              <a:rPr lang="en-US" dirty="0" err="1" smtClean="0">
                <a:latin typeface="Baskerville Old Face" pitchFamily="18" charset="0"/>
              </a:rPr>
              <a:t>Kalki</a:t>
            </a:r>
            <a:r>
              <a:rPr lang="en-US" dirty="0" smtClean="0">
                <a:latin typeface="Baskerville Old Face" pitchFamily="18" charset="0"/>
              </a:rPr>
              <a:t>…Etc )</a:t>
            </a:r>
          </a:p>
          <a:p>
            <a:pPr lvl="0">
              <a:buNone/>
            </a:pPr>
            <a:endParaRPr lang="en-US" dirty="0" smtClean="0">
              <a:latin typeface="Baskerville Old Face" pitchFamily="18" charset="0"/>
            </a:endParaRPr>
          </a:p>
          <a:p>
            <a:pPr lvl="0">
              <a:buNone/>
            </a:pPr>
            <a:endParaRPr lang="en-US" dirty="0" smtClean="0">
              <a:latin typeface="Baskerville Old Face" pitchFamily="18" charset="0"/>
            </a:endParaRPr>
          </a:p>
          <a:p>
            <a:pPr lvl="0"/>
            <a:endParaRPr lang="en-US" dirty="0" smtClean="0">
              <a:latin typeface="Baskerville Old Face" pitchFamily="18" charset="0"/>
            </a:endParaRPr>
          </a:p>
          <a:p>
            <a:endParaRPr lang="en-US" dirty="0">
              <a:latin typeface="Baskerville Old Face" pitchFamily="18" charset="0"/>
            </a:endParaRPr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tretch>
            <a:fillRect/>
          </a:stretch>
        </p:blipFill>
        <p:spPr>
          <a:xfrm>
            <a:off x="6096000" y="6400800"/>
            <a:ext cx="2895600" cy="457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     </a:t>
            </a:r>
            <a:r>
              <a:rPr lang="en-US" dirty="0" smtClean="0"/>
              <a:t> </a:t>
            </a:r>
            <a:r>
              <a:rPr lang="en-US" u="sng" dirty="0" smtClean="0"/>
              <a:t>HOARDING</a:t>
            </a:r>
            <a:endParaRPr lang="en-US" u="sng" dirty="0"/>
          </a:p>
        </p:txBody>
      </p:sp>
      <p:pic>
        <p:nvPicPr>
          <p:cNvPr id="1026" name="Picture 2" descr="D:\Documents and Settings\smlie\Desktop\ellipse\unnamed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14400" y="1981199"/>
            <a:ext cx="7315200" cy="4114801"/>
          </a:xfrm>
          <a:prstGeom prst="rect">
            <a:avLst/>
          </a:prstGeom>
          <a:noFill/>
        </p:spPr>
      </p:pic>
      <p:pic>
        <p:nvPicPr>
          <p:cNvPr id="4" name="Picture 3"/>
          <p:cNvPicPr/>
          <p:nvPr/>
        </p:nvPicPr>
        <p:blipFill>
          <a:blip r:embed="rId3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6019800" y="6172200"/>
            <a:ext cx="2971800" cy="685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   </a:t>
            </a:r>
            <a:r>
              <a:rPr lang="en-US" dirty="0" smtClean="0"/>
              <a:t> </a:t>
            </a:r>
            <a:r>
              <a:rPr lang="en-US" u="sng" dirty="0" smtClean="0"/>
              <a:t>BUS </a:t>
            </a:r>
            <a:r>
              <a:rPr lang="en-US" u="sng" dirty="0" smtClean="0"/>
              <a:t>SHELTER</a:t>
            </a:r>
            <a:endParaRPr lang="en-US" u="sng" dirty="0"/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6019800" y="6172200"/>
            <a:ext cx="2971800" cy="685800"/>
          </a:xfrm>
          <a:prstGeom prst="rect">
            <a:avLst/>
          </a:prstGeom>
        </p:spPr>
      </p:pic>
      <p:pic>
        <p:nvPicPr>
          <p:cNvPr id="3" name="Content Placeholder 2" descr="D:\Documents and Settings\smlie\Desktop\ellipse\0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143000" y="2209800"/>
            <a:ext cx="6477000" cy="381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    </a:t>
            </a:r>
            <a:r>
              <a:rPr lang="en-US" dirty="0" smtClean="0"/>
              <a:t> </a:t>
            </a:r>
            <a:r>
              <a:rPr lang="en-US" u="sng" dirty="0" smtClean="0"/>
              <a:t>BACK </a:t>
            </a:r>
            <a:r>
              <a:rPr lang="en-US" u="sng" dirty="0" smtClean="0"/>
              <a:t>LIGHTS</a:t>
            </a:r>
            <a:endParaRPr lang="en-US" u="sng" dirty="0"/>
          </a:p>
        </p:txBody>
      </p:sp>
      <p:pic>
        <p:nvPicPr>
          <p:cNvPr id="3074" name="Picture 2" descr="D:\Documents and Settings\smlie\Desktop\ellipse\349_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47800" y="2104748"/>
            <a:ext cx="6248400" cy="3762652"/>
          </a:xfrm>
          <a:prstGeom prst="rect">
            <a:avLst/>
          </a:prstGeom>
          <a:noFill/>
        </p:spPr>
      </p:pic>
      <p:pic>
        <p:nvPicPr>
          <p:cNvPr id="4" name="Picture 3"/>
          <p:cNvPicPr/>
          <p:nvPr/>
        </p:nvPicPr>
        <p:blipFill>
          <a:blip r:embed="rId3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6019800" y="6172200"/>
            <a:ext cx="2971800" cy="685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</a:t>
            </a:r>
            <a:r>
              <a:rPr lang="en-US" u="sng" dirty="0" smtClean="0"/>
              <a:t>TOLL PLAZA HOARDINS</a:t>
            </a:r>
            <a:endParaRPr lang="en-US" u="sng" dirty="0"/>
          </a:p>
        </p:txBody>
      </p:sp>
      <p:pic>
        <p:nvPicPr>
          <p:cNvPr id="4098" name="Picture 2" descr="D:\Documents and Settings\smlie\Desktop\ellipse\highway-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24000" y="2343944"/>
            <a:ext cx="5943600" cy="3599656"/>
          </a:xfrm>
          <a:prstGeom prst="rect">
            <a:avLst/>
          </a:prstGeom>
          <a:noFill/>
        </p:spPr>
      </p:pic>
      <p:pic>
        <p:nvPicPr>
          <p:cNvPr id="4" name="Picture 3"/>
          <p:cNvPicPr/>
          <p:nvPr/>
        </p:nvPicPr>
        <p:blipFill>
          <a:blip r:embed="rId3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6019800" y="6172200"/>
            <a:ext cx="2971800" cy="685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</a:t>
            </a:r>
            <a:r>
              <a:rPr lang="en-US" dirty="0" smtClean="0"/>
              <a:t>  </a:t>
            </a:r>
            <a:r>
              <a:rPr lang="en-US" u="sng" dirty="0" smtClean="0"/>
              <a:t>BIGGEST </a:t>
            </a:r>
            <a:r>
              <a:rPr lang="en-US" u="sng" dirty="0" smtClean="0"/>
              <a:t>HOARDING</a:t>
            </a:r>
            <a:endParaRPr lang="en-US" u="sng" dirty="0"/>
          </a:p>
        </p:txBody>
      </p:sp>
      <p:pic>
        <p:nvPicPr>
          <p:cNvPr id="5" name="Picture 4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6019800" y="6172200"/>
            <a:ext cx="2971800" cy="685800"/>
          </a:xfrm>
          <a:prstGeom prst="rect">
            <a:avLst/>
          </a:prstGeom>
        </p:spPr>
      </p:pic>
      <p:pic>
        <p:nvPicPr>
          <p:cNvPr id="1026" name="Picture 2" descr="D:\Documents and Settings\smlie\Desktop\ellipse\bandra-biggest-hoarding-in-mumbai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2209800"/>
            <a:ext cx="5486400" cy="3657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</a:t>
            </a:r>
            <a:r>
              <a:rPr lang="en-US" dirty="0" smtClean="0"/>
              <a:t>  </a:t>
            </a:r>
            <a:r>
              <a:rPr lang="en-US" u="sng" dirty="0" smtClean="0"/>
              <a:t>CAR BRANDING</a:t>
            </a:r>
            <a:endParaRPr lang="en-US" u="sng" dirty="0"/>
          </a:p>
        </p:txBody>
      </p:sp>
      <p:pic>
        <p:nvPicPr>
          <p:cNvPr id="5122" name="Picture 2" descr="D:\Documents and Settings\smlie\Desktop\ellipse\ve5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57287" y="2362200"/>
            <a:ext cx="6829425" cy="3581400"/>
          </a:xfrm>
          <a:prstGeom prst="rect">
            <a:avLst/>
          </a:prstGeom>
          <a:noFill/>
        </p:spPr>
      </p:pic>
      <p:pic>
        <p:nvPicPr>
          <p:cNvPr id="4" name="Picture 3"/>
          <p:cNvPicPr/>
          <p:nvPr/>
        </p:nvPicPr>
        <p:blipFill>
          <a:blip r:embed="rId3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6019800" y="6172200"/>
            <a:ext cx="2971800" cy="685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</a:t>
            </a:r>
            <a:r>
              <a:rPr lang="en-US" dirty="0" smtClean="0"/>
              <a:t>   </a:t>
            </a:r>
            <a:r>
              <a:rPr lang="en-US" u="sng" dirty="0" smtClean="0"/>
              <a:t>AIR </a:t>
            </a:r>
            <a:r>
              <a:rPr lang="en-US" u="sng" dirty="0" smtClean="0"/>
              <a:t>PORT HOARDING</a:t>
            </a:r>
            <a:endParaRPr lang="en-US" u="sng" dirty="0"/>
          </a:p>
        </p:txBody>
      </p:sp>
      <p:pic>
        <p:nvPicPr>
          <p:cNvPr id="6146" name="Picture 2" descr="D:\Documents and Settings\smlie\Desktop\ellipse\352_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81150" y="2262981"/>
            <a:ext cx="5981700" cy="3733800"/>
          </a:xfrm>
          <a:prstGeom prst="rect">
            <a:avLst/>
          </a:prstGeom>
          <a:noFill/>
        </p:spPr>
      </p:pic>
      <p:pic>
        <p:nvPicPr>
          <p:cNvPr id="4" name="Picture 3"/>
          <p:cNvPicPr/>
          <p:nvPr/>
        </p:nvPicPr>
        <p:blipFill>
          <a:blip r:embed="rId3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6019800" y="6172200"/>
            <a:ext cx="2971800" cy="685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</a:t>
            </a:r>
            <a:r>
              <a:rPr lang="en-US" u="sng" dirty="0" smtClean="0"/>
              <a:t>RAILWAY STATION HOARDING</a:t>
            </a:r>
            <a:endParaRPr lang="en-US" u="sng" dirty="0"/>
          </a:p>
        </p:txBody>
      </p:sp>
      <p:pic>
        <p:nvPicPr>
          <p:cNvPr id="7172" name="Picture 4" descr="D:\Documents and Settings\smlie\Desktop\ellipse\railway-mediums-at-vapi-railway-station-500x5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76800" y="2209800"/>
            <a:ext cx="3581400" cy="3810000"/>
          </a:xfrm>
          <a:prstGeom prst="rect">
            <a:avLst/>
          </a:prstGeom>
          <a:noFill/>
        </p:spPr>
      </p:pic>
      <p:pic>
        <p:nvPicPr>
          <p:cNvPr id="16386" name="Picture 2" descr="F:\ellipse\96_bi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2209800"/>
            <a:ext cx="3429000" cy="3814763"/>
          </a:xfrm>
          <a:prstGeom prst="rect">
            <a:avLst/>
          </a:prstGeom>
          <a:noFill/>
        </p:spPr>
      </p:pic>
      <p:pic>
        <p:nvPicPr>
          <p:cNvPr id="7" name="Picture 6"/>
          <p:cNvPicPr/>
          <p:nvPr/>
        </p:nvPicPr>
        <p:blipFill>
          <a:blip r:embed="rId4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6019800" y="6172200"/>
            <a:ext cx="2971800" cy="685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     </a:t>
            </a:r>
            <a:r>
              <a:rPr lang="en-US" dirty="0" smtClean="0"/>
              <a:t> </a:t>
            </a:r>
            <a:r>
              <a:rPr lang="en-US" u="sng" dirty="0" smtClean="0"/>
              <a:t>BUS </a:t>
            </a:r>
            <a:r>
              <a:rPr lang="en-US" u="sng" dirty="0" smtClean="0"/>
              <a:t>PANEL</a:t>
            </a:r>
            <a:endParaRPr lang="en-US" u="sng" dirty="0"/>
          </a:p>
        </p:txBody>
      </p:sp>
      <p:pic>
        <p:nvPicPr>
          <p:cNvPr id="8196" name="Picture 4" descr="D:\Documents and Settings\smlie\Desktop\ellipse\bus-panel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2226786"/>
            <a:ext cx="8229600" cy="3806190"/>
          </a:xfrm>
          <a:prstGeom prst="rect">
            <a:avLst/>
          </a:prstGeom>
          <a:noFill/>
        </p:spPr>
      </p:pic>
      <p:pic>
        <p:nvPicPr>
          <p:cNvPr id="4" name="Picture 3"/>
          <p:cNvPicPr/>
          <p:nvPr/>
        </p:nvPicPr>
        <p:blipFill>
          <a:blip r:embed="rId3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6019800" y="6172200"/>
            <a:ext cx="2971800" cy="685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</a:t>
            </a:r>
            <a:r>
              <a:rPr lang="en-US" dirty="0" smtClean="0"/>
              <a:t> </a:t>
            </a:r>
            <a:r>
              <a:rPr lang="en-US" u="sng" dirty="0" smtClean="0"/>
              <a:t>AUTO </a:t>
            </a:r>
            <a:r>
              <a:rPr lang="en-US" u="sng" dirty="0" smtClean="0"/>
              <a:t>ADVERTISEMENT</a:t>
            </a:r>
            <a:endParaRPr lang="en-US" u="sng" dirty="0"/>
          </a:p>
        </p:txBody>
      </p:sp>
      <p:pic>
        <p:nvPicPr>
          <p:cNvPr id="7170" name="Picture 2" descr="F:\ellipse\21MPLIBRARY_2_1119363g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71625" y="2314575"/>
            <a:ext cx="6000750" cy="3781425"/>
          </a:xfrm>
          <a:prstGeom prst="rect">
            <a:avLst/>
          </a:prstGeom>
          <a:noFill/>
        </p:spPr>
      </p:pic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6019800" y="6172200"/>
            <a:ext cx="2971800" cy="685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   </a:t>
            </a:r>
            <a:r>
              <a:rPr lang="en-US" dirty="0" smtClean="0"/>
              <a:t> </a:t>
            </a:r>
            <a:r>
              <a:rPr lang="en-US" u="sng" dirty="0" smtClean="0"/>
              <a:t>MALL HOARDING </a:t>
            </a:r>
            <a:r>
              <a:rPr lang="en-US" u="sng" dirty="0" smtClean="0"/>
              <a:t>IN &amp; OUT</a:t>
            </a:r>
            <a:endParaRPr lang="en-US" u="sng" dirty="0"/>
          </a:p>
        </p:txBody>
      </p:sp>
      <p:pic>
        <p:nvPicPr>
          <p:cNvPr id="5122" name="Picture 2" descr="F:\ellipse\1_62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8600" y="2362200"/>
            <a:ext cx="3962400" cy="3785616"/>
          </a:xfrm>
          <a:prstGeom prst="rect">
            <a:avLst/>
          </a:prstGeom>
          <a:noFill/>
        </p:spPr>
      </p:pic>
      <p:pic>
        <p:nvPicPr>
          <p:cNvPr id="5123" name="Picture 3" descr="F:\ellipse\fairhillhordin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2438400"/>
            <a:ext cx="4330700" cy="3784600"/>
          </a:xfrm>
          <a:prstGeom prst="rect">
            <a:avLst/>
          </a:prstGeom>
          <a:noFill/>
        </p:spPr>
      </p:pic>
      <p:pic>
        <p:nvPicPr>
          <p:cNvPr id="6" name="Picture 5"/>
          <p:cNvPicPr/>
          <p:nvPr/>
        </p:nvPicPr>
        <p:blipFill>
          <a:blip r:embed="rId4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6019800" y="6324600"/>
            <a:ext cx="2971800" cy="533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  </a:t>
            </a:r>
            <a:r>
              <a:rPr lang="en-US" dirty="0" smtClean="0"/>
              <a:t>  </a:t>
            </a:r>
            <a:r>
              <a:rPr lang="en-US" u="sng" dirty="0" smtClean="0"/>
              <a:t>WALL </a:t>
            </a:r>
            <a:r>
              <a:rPr lang="en-US" u="sng" dirty="0" smtClean="0"/>
              <a:t>POSTER</a:t>
            </a:r>
            <a:endParaRPr lang="en-US" u="sng" dirty="0"/>
          </a:p>
        </p:txBody>
      </p:sp>
      <p:pic>
        <p:nvPicPr>
          <p:cNvPr id="9218" name="Picture 2" descr="D:\Documents and Settings\smlie\Desktop\ellipse\Czech-Republic-Prague-poster-wall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5709" y="2209800"/>
            <a:ext cx="5852582" cy="4114800"/>
          </a:xfrm>
          <a:prstGeom prst="rect">
            <a:avLst/>
          </a:prstGeom>
          <a:noFill/>
        </p:spPr>
      </p:pic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6019800" y="6400800"/>
            <a:ext cx="2971800" cy="457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</a:t>
            </a:r>
            <a:r>
              <a:rPr lang="en-US" u="sng" dirty="0" smtClean="0"/>
              <a:t>NEWS </a:t>
            </a:r>
            <a:r>
              <a:rPr lang="en-US" u="sng" dirty="0" smtClean="0"/>
              <a:t>PAPER AD</a:t>
            </a:r>
            <a:endParaRPr lang="en-US" u="sng" dirty="0"/>
          </a:p>
        </p:txBody>
      </p:sp>
      <p:pic>
        <p:nvPicPr>
          <p:cNvPr id="5" name="Content Placeholder 3" descr="New Picture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2209800"/>
            <a:ext cx="3276482" cy="3888432"/>
          </a:xfrm>
          <a:prstGeom prst="rect">
            <a:avLst/>
          </a:prstGeom>
        </p:spPr>
      </p:pic>
      <p:pic>
        <p:nvPicPr>
          <p:cNvPr id="6" name="Content Placeholder 5" descr="New Picture.bmp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191000" y="2286000"/>
            <a:ext cx="4038600" cy="3810000"/>
          </a:xfrm>
          <a:prstGeom prst="rect">
            <a:avLst/>
          </a:prstGeom>
        </p:spPr>
      </p:pic>
      <p:pic>
        <p:nvPicPr>
          <p:cNvPr id="7" name="Picture 6"/>
          <p:cNvPicPr/>
          <p:nvPr/>
        </p:nvPicPr>
        <p:blipFill>
          <a:blip r:embed="rId4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6019800" y="6172200"/>
            <a:ext cx="2971800" cy="685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</a:t>
            </a:r>
            <a:r>
              <a:rPr lang="en-US" dirty="0" smtClean="0"/>
              <a:t> </a:t>
            </a:r>
            <a:r>
              <a:rPr lang="en-US" u="sng" dirty="0" smtClean="0"/>
              <a:t>PAMPHLET </a:t>
            </a:r>
            <a:r>
              <a:rPr lang="en-US" u="sng" dirty="0" smtClean="0"/>
              <a:t>DESING &amp; PRINT</a:t>
            </a:r>
            <a:endParaRPr lang="en-US" u="sng" dirty="0"/>
          </a:p>
        </p:txBody>
      </p:sp>
      <p:pic>
        <p:nvPicPr>
          <p:cNvPr id="11267" name="Picture 3" descr="D:\Documents and Settings\smlie\Desktop\ellipse\graphic_design_pamphlet_by_joeljseguin-d4qp2z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38464" y="2057400"/>
            <a:ext cx="2695336" cy="4267200"/>
          </a:xfrm>
          <a:prstGeom prst="rect">
            <a:avLst/>
          </a:prstGeom>
          <a:noFill/>
        </p:spPr>
      </p:pic>
      <p:pic>
        <p:nvPicPr>
          <p:cNvPr id="11268" name="Picture 4" descr="D:\Documents and Settings\smlie\Desktop\ellipse\SLFC-pamphle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0" y="2057400"/>
            <a:ext cx="3048000" cy="4267200"/>
          </a:xfrm>
          <a:prstGeom prst="rect">
            <a:avLst/>
          </a:prstGeom>
          <a:noFill/>
        </p:spPr>
      </p:pic>
      <p:pic>
        <p:nvPicPr>
          <p:cNvPr id="5" name="Picture 4"/>
          <p:cNvPicPr/>
          <p:nvPr/>
        </p:nvPicPr>
        <p:blipFill>
          <a:blip r:embed="rId4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6019800" y="6400800"/>
            <a:ext cx="2971800" cy="457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 </a:t>
            </a:r>
            <a:r>
              <a:rPr lang="en-US" u="sng" dirty="0" smtClean="0"/>
              <a:t>WALL PAINTING</a:t>
            </a:r>
            <a:endParaRPr lang="en-US" u="sng" dirty="0"/>
          </a:p>
        </p:txBody>
      </p:sp>
      <p:pic>
        <p:nvPicPr>
          <p:cNvPr id="14338" name="Picture 2" descr="F:\ellipse\images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43000" y="2133600"/>
            <a:ext cx="6629400" cy="4038600"/>
          </a:xfrm>
          <a:prstGeom prst="rect">
            <a:avLst/>
          </a:prstGeom>
          <a:noFill/>
        </p:spPr>
      </p:pic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6019800" y="6172200"/>
            <a:ext cx="2971800" cy="685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>
                <a:latin typeface="Algerian" pitchFamily="82" charset="0"/>
              </a:rPr>
              <a:t>        ELECTRONIC  MEDIA</a:t>
            </a:r>
            <a:endParaRPr lang="en-US" b="1" u="sng" dirty="0"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endParaRPr lang="en-US" dirty="0" smtClean="0">
              <a:latin typeface="Baskerville Old Face" pitchFamily="18" charset="0"/>
            </a:endParaRPr>
          </a:p>
          <a:p>
            <a:pPr lvl="0"/>
            <a:r>
              <a:rPr lang="en-US" dirty="0" smtClean="0">
                <a:latin typeface="Baskerville Old Face" pitchFamily="18" charset="0"/>
              </a:rPr>
              <a:t>Strategic Branding</a:t>
            </a:r>
          </a:p>
          <a:p>
            <a:pPr lvl="0"/>
            <a:r>
              <a:rPr lang="en-US" dirty="0" smtClean="0">
                <a:latin typeface="Baskerville Old Face" pitchFamily="18" charset="0"/>
              </a:rPr>
              <a:t>Commercial add film making for branded product.</a:t>
            </a:r>
          </a:p>
          <a:p>
            <a:pPr lvl="0"/>
            <a:r>
              <a:rPr lang="en-US" dirty="0" smtClean="0">
                <a:latin typeface="Baskerville Old Face" pitchFamily="18" charset="0"/>
              </a:rPr>
              <a:t>Documentary film for corporate companies</a:t>
            </a:r>
          </a:p>
          <a:p>
            <a:pPr lvl="0"/>
            <a:r>
              <a:rPr lang="en-US" dirty="0" smtClean="0">
                <a:latin typeface="Baskerville Old Face" pitchFamily="18" charset="0"/>
              </a:rPr>
              <a:t> Production work for corporate sector &amp; movie sector</a:t>
            </a:r>
          </a:p>
          <a:p>
            <a:pPr lvl="0"/>
            <a:r>
              <a:rPr lang="en-US" dirty="0" smtClean="0">
                <a:latin typeface="Baskerville Old Face" pitchFamily="18" charset="0"/>
              </a:rPr>
              <a:t>Product promotions.</a:t>
            </a:r>
          </a:p>
          <a:p>
            <a:pPr lvl="0"/>
            <a:r>
              <a:rPr lang="en-US" dirty="0" smtClean="0">
                <a:latin typeface="Baskerville Old Face" pitchFamily="18" charset="0"/>
              </a:rPr>
              <a:t>All kind of promotional activity</a:t>
            </a:r>
          </a:p>
          <a:p>
            <a:pPr lvl="0">
              <a:buNone/>
            </a:pPr>
            <a:endParaRPr lang="en-US" dirty="0" smtClean="0">
              <a:latin typeface="Baskerville Old Face" pitchFamily="18" charset="0"/>
            </a:endParaRPr>
          </a:p>
          <a:p>
            <a:endParaRPr lang="en-US" dirty="0">
              <a:latin typeface="Baskerville Old Face" pitchFamily="18" charset="0"/>
            </a:endParaRPr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tretch>
            <a:fillRect/>
          </a:stretch>
        </p:blipFill>
        <p:spPr>
          <a:xfrm>
            <a:off x="6019800" y="5963285"/>
            <a:ext cx="2971800" cy="8947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</a:t>
            </a:r>
            <a:r>
              <a:rPr lang="en-US" dirty="0" smtClean="0"/>
              <a:t> </a:t>
            </a:r>
            <a:r>
              <a:rPr lang="en-US" u="sng" dirty="0" smtClean="0"/>
              <a:t>PRODUCT </a:t>
            </a:r>
            <a:r>
              <a:rPr lang="en-US" u="sng" dirty="0" smtClean="0"/>
              <a:t>PRMOTION STALL</a:t>
            </a:r>
            <a:endParaRPr lang="en-US" u="sng" dirty="0"/>
          </a:p>
        </p:txBody>
      </p:sp>
      <p:pic>
        <p:nvPicPr>
          <p:cNvPr id="12290" name="Picture 2" descr="D:\Documents and Settings\smlie\Desktop\ellipse\Promo-Stall_250x25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85800" y="2667000"/>
            <a:ext cx="3048000" cy="3200400"/>
          </a:xfrm>
          <a:prstGeom prst="rect">
            <a:avLst/>
          </a:prstGeom>
          <a:noFill/>
        </p:spPr>
      </p:pic>
      <p:pic>
        <p:nvPicPr>
          <p:cNvPr id="12291" name="Picture 3" descr="D:\Documents and Settings\smlie\Desktop\ellipse\bali_gazebo_market_stall_spa_gazeb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91000" y="2362200"/>
            <a:ext cx="4572000" cy="3810000"/>
          </a:xfrm>
          <a:prstGeom prst="rect">
            <a:avLst/>
          </a:prstGeom>
          <a:noFill/>
        </p:spPr>
      </p:pic>
      <p:pic>
        <p:nvPicPr>
          <p:cNvPr id="5" name="Picture 4"/>
          <p:cNvPicPr/>
          <p:nvPr/>
        </p:nvPicPr>
        <p:blipFill>
          <a:blip r:embed="rId4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6019800" y="6172200"/>
            <a:ext cx="2971800" cy="685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    </a:t>
            </a:r>
            <a:r>
              <a:rPr lang="en-US" dirty="0" smtClean="0"/>
              <a:t>  </a:t>
            </a:r>
            <a:r>
              <a:rPr lang="en-US" u="sng" dirty="0" smtClean="0"/>
              <a:t>CG </a:t>
            </a:r>
            <a:r>
              <a:rPr lang="en-US" u="sng" dirty="0" smtClean="0"/>
              <a:t>WORKS</a:t>
            </a:r>
            <a:endParaRPr lang="en-US" u="sng" dirty="0"/>
          </a:p>
        </p:txBody>
      </p:sp>
      <p:pic>
        <p:nvPicPr>
          <p:cNvPr id="11266" name="Picture 2" descr="F:\ellipse\3d-cg-work-house-002-00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60450" y="2133600"/>
            <a:ext cx="7023099" cy="3962400"/>
          </a:xfrm>
          <a:prstGeom prst="rect">
            <a:avLst/>
          </a:prstGeom>
          <a:noFill/>
        </p:spPr>
      </p:pic>
      <p:pic>
        <p:nvPicPr>
          <p:cNvPr id="4" name="Picture 3"/>
          <p:cNvPicPr/>
          <p:nvPr/>
        </p:nvPicPr>
        <p:blipFill>
          <a:blip r:embed="rId3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6019800" y="6172200"/>
            <a:ext cx="2971800" cy="685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</a:t>
            </a:r>
            <a:r>
              <a:rPr lang="en-US" u="sng" dirty="0" smtClean="0"/>
              <a:t>CANTER VEHICLE</a:t>
            </a:r>
            <a:endParaRPr lang="en-US" u="sng" dirty="0"/>
          </a:p>
        </p:txBody>
      </p:sp>
      <p:pic>
        <p:nvPicPr>
          <p:cNvPr id="4" name="Content Placeholder 3" descr="c0604603c770860fe740f86ca514515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935163"/>
            <a:ext cx="4038601" cy="4389437"/>
          </a:xfrm>
          <a:prstGeom prst="rect">
            <a:avLst/>
          </a:prstGeom>
        </p:spPr>
      </p:pic>
      <p:pic>
        <p:nvPicPr>
          <p:cNvPr id="5" name="Content Placeholder 3" descr="canter vehicl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8200" y="1981200"/>
            <a:ext cx="3733800" cy="4343400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4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6019800" y="6400800"/>
            <a:ext cx="2971800" cy="457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>
                <a:latin typeface="Algerian" pitchFamily="82" charset="0"/>
              </a:rPr>
              <a:t>      EVENT  MANAGEMENT</a:t>
            </a:r>
            <a:endParaRPr lang="en-US" b="1" u="sng" dirty="0"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endParaRPr lang="en-US" dirty="0" smtClean="0">
              <a:latin typeface="Baskerville Old Face" pitchFamily="18" charset="0"/>
            </a:endParaRPr>
          </a:p>
          <a:p>
            <a:pPr lvl="0"/>
            <a:r>
              <a:rPr lang="en-US" dirty="0" smtClean="0">
                <a:latin typeface="Baskerville Old Face" pitchFamily="18" charset="0"/>
              </a:rPr>
              <a:t>All  kind of events conducting  malls, private auditor yam  Companies  &amp; Resorts</a:t>
            </a:r>
          </a:p>
          <a:p>
            <a:pPr lvl="0"/>
            <a:r>
              <a:rPr lang="en-US" dirty="0" smtClean="0">
                <a:latin typeface="Baskerville Old Face" pitchFamily="18" charset="0"/>
              </a:rPr>
              <a:t>Celebrity event for branded products.</a:t>
            </a:r>
          </a:p>
          <a:p>
            <a:pPr lvl="0"/>
            <a:r>
              <a:rPr lang="en-US" dirty="0" smtClean="0">
                <a:latin typeface="Baskerville Old Face" pitchFamily="18" charset="0"/>
              </a:rPr>
              <a:t>Product  promotion  event</a:t>
            </a:r>
          </a:p>
          <a:p>
            <a:pPr lvl="0"/>
            <a:r>
              <a:rPr lang="en-US" dirty="0" smtClean="0">
                <a:latin typeface="Baskerville Old Face" pitchFamily="18" charset="0"/>
              </a:rPr>
              <a:t>Corporate company  event</a:t>
            </a:r>
          </a:p>
          <a:p>
            <a:pPr lvl="0">
              <a:buNone/>
            </a:pPr>
            <a:endParaRPr lang="en-US" dirty="0" smtClean="0">
              <a:latin typeface="Baskerville Old Face" pitchFamily="18" charset="0"/>
            </a:endParaRPr>
          </a:p>
          <a:p>
            <a:endParaRPr lang="en-US" dirty="0">
              <a:latin typeface="Baskerville Old Face" pitchFamily="18" charset="0"/>
            </a:endParaRPr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6019800" y="5963285"/>
            <a:ext cx="2971800" cy="8947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</a:t>
            </a:r>
            <a:r>
              <a:rPr lang="en-US" dirty="0" smtClean="0"/>
              <a:t> </a:t>
            </a:r>
            <a:r>
              <a:rPr lang="en-US" u="sng" dirty="0" smtClean="0"/>
              <a:t>BRAND </a:t>
            </a:r>
            <a:r>
              <a:rPr lang="en-US" u="sng" dirty="0" smtClean="0"/>
              <a:t>EVENT AUDITORIUM </a:t>
            </a:r>
            <a:endParaRPr lang="en-US" u="sng" dirty="0"/>
          </a:p>
        </p:txBody>
      </p:sp>
      <p:pic>
        <p:nvPicPr>
          <p:cNvPr id="12290" name="Picture 2" descr="F:\ellipse\auditorium-interior-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53394" y="1935163"/>
            <a:ext cx="6237211" cy="43894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u="sng" dirty="0" smtClean="0"/>
              <a:t> PRODUCT </a:t>
            </a:r>
            <a:r>
              <a:rPr lang="en-US" u="sng" dirty="0" smtClean="0"/>
              <a:t>PROMOTION EVENT</a:t>
            </a:r>
            <a:endParaRPr lang="en-US" u="sng" dirty="0"/>
          </a:p>
        </p:txBody>
      </p:sp>
      <p:pic>
        <p:nvPicPr>
          <p:cNvPr id="1026" name="Picture 2" descr="F:\ellipse\housefull-star-cast-at-infiniti-mall-movie-event-pictures04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800600" y="2362200"/>
            <a:ext cx="3657600" cy="3429000"/>
          </a:xfrm>
          <a:prstGeom prst="rect">
            <a:avLst/>
          </a:prstGeom>
          <a:noFill/>
        </p:spPr>
      </p:pic>
      <p:pic>
        <p:nvPicPr>
          <p:cNvPr id="1027" name="Picture 3" descr="F:\ellipse\backtoschoo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2362200"/>
            <a:ext cx="4038600" cy="3390900"/>
          </a:xfrm>
          <a:prstGeom prst="rect">
            <a:avLst/>
          </a:prstGeom>
          <a:noFill/>
        </p:spPr>
      </p:pic>
      <p:pic>
        <p:nvPicPr>
          <p:cNvPr id="6" name="Picture 5"/>
          <p:cNvPicPr/>
          <p:nvPr/>
        </p:nvPicPr>
        <p:blipFill>
          <a:blip r:embed="rId4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6019800" y="5963285"/>
            <a:ext cx="2971800" cy="8947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</a:t>
            </a:r>
            <a:r>
              <a:rPr lang="en-US" u="sng" dirty="0" smtClean="0"/>
              <a:t>ENTERTAINMENT EVENT</a:t>
            </a:r>
            <a:endParaRPr lang="en-US" u="sng" dirty="0"/>
          </a:p>
        </p:txBody>
      </p:sp>
      <p:pic>
        <p:nvPicPr>
          <p:cNvPr id="2050" name="Picture 2" descr="F:\ellipse\KATHAK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2286000"/>
            <a:ext cx="6248400" cy="3581399"/>
          </a:xfrm>
          <a:prstGeom prst="rect">
            <a:avLst/>
          </a:prstGeom>
          <a:noFill/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6019800" y="5963285"/>
            <a:ext cx="2971800" cy="8947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   </a:t>
            </a:r>
            <a:r>
              <a:rPr lang="en-US" u="sng" dirty="0" smtClean="0"/>
              <a:t>MALL EVENT</a:t>
            </a:r>
            <a:endParaRPr lang="en-US" u="sng" dirty="0"/>
          </a:p>
        </p:txBody>
      </p:sp>
      <p:pic>
        <p:nvPicPr>
          <p:cNvPr id="3074" name="Picture 2" descr="F:\ellipse\mall-events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24000" y="2209800"/>
            <a:ext cx="5867400" cy="3733800"/>
          </a:xfrm>
          <a:prstGeom prst="rect">
            <a:avLst/>
          </a:prstGeom>
          <a:noFill/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6019800" y="5963285"/>
            <a:ext cx="2971800" cy="8947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</a:t>
            </a:r>
            <a:r>
              <a:rPr lang="en-US" u="sng" dirty="0" smtClean="0"/>
              <a:t>BRAND ACTIVTION EVENT</a:t>
            </a:r>
            <a:endParaRPr lang="en-US" u="sng" dirty="0"/>
          </a:p>
        </p:txBody>
      </p:sp>
      <p:pic>
        <p:nvPicPr>
          <p:cNvPr id="4098" name="Picture 2" descr="F:\ellipse\Chenda-Melam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85825" y="2201069"/>
            <a:ext cx="7372350" cy="3857625"/>
          </a:xfrm>
          <a:prstGeom prst="rect">
            <a:avLst/>
          </a:prstGeom>
          <a:noFill/>
        </p:spPr>
      </p:pic>
      <p:pic>
        <p:nvPicPr>
          <p:cNvPr id="6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6019800" y="6172200"/>
            <a:ext cx="2971800" cy="685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>
                <a:latin typeface="Algerian" pitchFamily="82" charset="0"/>
              </a:rPr>
              <a:t>            DIGITAL  MEDIA</a:t>
            </a:r>
            <a:endParaRPr lang="en-US" b="1" u="sng" dirty="0"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endParaRPr lang="en-US" dirty="0" smtClean="0">
              <a:latin typeface="Baskerville Old Face" pitchFamily="18" charset="0"/>
            </a:endParaRPr>
          </a:p>
          <a:p>
            <a:pPr lvl="0"/>
            <a:r>
              <a:rPr lang="en-US" dirty="0" smtClean="0">
                <a:latin typeface="Baskerville Old Face" pitchFamily="18" charset="0"/>
              </a:rPr>
              <a:t>Sat light Channels</a:t>
            </a:r>
          </a:p>
          <a:p>
            <a:pPr lvl="0"/>
            <a:r>
              <a:rPr lang="en-US" dirty="0" smtClean="0">
                <a:latin typeface="Baskerville Old Face" pitchFamily="18" charset="0"/>
              </a:rPr>
              <a:t>All over theaters (TN)</a:t>
            </a:r>
          </a:p>
          <a:p>
            <a:pPr lvl="0"/>
            <a:r>
              <a:rPr lang="en-US" dirty="0" smtClean="0">
                <a:latin typeface="Baskerville Old Face" pitchFamily="18" charset="0"/>
              </a:rPr>
              <a:t>Local channels (TN)</a:t>
            </a:r>
          </a:p>
          <a:p>
            <a:r>
              <a:rPr lang="en-US" dirty="0" smtClean="0">
                <a:latin typeface="Baskerville Old Face" pitchFamily="18" charset="0"/>
              </a:rPr>
              <a:t>FM Station(TN)</a:t>
            </a:r>
          </a:p>
          <a:p>
            <a:pPr lvl="0">
              <a:buNone/>
            </a:pPr>
            <a:endParaRPr lang="en-US" dirty="0" smtClean="0">
              <a:latin typeface="Baskerville Old Face" pitchFamily="18" charset="0"/>
            </a:endParaRPr>
          </a:p>
          <a:p>
            <a:pPr lvl="0">
              <a:buNone/>
            </a:pPr>
            <a:endParaRPr lang="en-US" dirty="0" smtClean="0">
              <a:latin typeface="Baskerville Old Face" pitchFamily="18" charset="0"/>
            </a:endParaRPr>
          </a:p>
          <a:p>
            <a:endParaRPr lang="en-US" dirty="0">
              <a:latin typeface="Baskerville Old Face" pitchFamily="18" charset="0"/>
            </a:endParaRPr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6019800" y="5963285"/>
            <a:ext cx="2971800" cy="8947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</a:t>
            </a:r>
            <a:r>
              <a:rPr lang="en-US" dirty="0" smtClean="0"/>
              <a:t> </a:t>
            </a:r>
            <a:r>
              <a:rPr lang="en-US" u="sng" dirty="0" smtClean="0"/>
              <a:t>SATLIGHT </a:t>
            </a:r>
            <a:r>
              <a:rPr lang="en-US" u="sng" dirty="0" smtClean="0"/>
              <a:t>CHANNELS</a:t>
            </a:r>
            <a:endParaRPr lang="en-US" u="sng" dirty="0"/>
          </a:p>
        </p:txBody>
      </p:sp>
      <p:pic>
        <p:nvPicPr>
          <p:cNvPr id="6148" name="Picture 4" descr="F:\ellipse\12bIRbY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27055" y="2362200"/>
            <a:ext cx="7889889" cy="3505200"/>
          </a:xfrm>
          <a:prstGeom prst="rect">
            <a:avLst/>
          </a:prstGeom>
          <a:noFill/>
        </p:spPr>
      </p:pic>
      <p:pic>
        <p:nvPicPr>
          <p:cNvPr id="9" name="Picture 8"/>
          <p:cNvPicPr/>
          <p:nvPr/>
        </p:nvPicPr>
        <p:blipFill>
          <a:blip r:embed="rId3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6019800" y="5963285"/>
            <a:ext cx="2971800" cy="8947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</a:t>
            </a:r>
            <a:r>
              <a:rPr lang="en-US" u="sng" dirty="0" smtClean="0"/>
              <a:t>FM STATION/ RADIO</a:t>
            </a:r>
            <a:endParaRPr lang="en-US" u="sng" dirty="0"/>
          </a:p>
        </p:txBody>
      </p:sp>
      <p:pic>
        <p:nvPicPr>
          <p:cNvPr id="4" name="Content Placeholder 3" descr="RADIO CITY NEW LOGO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657600" y="5149735"/>
            <a:ext cx="1512916" cy="793865"/>
          </a:xfrm>
          <a:prstGeom prst="rect">
            <a:avLst/>
          </a:prstGeom>
        </p:spPr>
      </p:pic>
      <p:pic>
        <p:nvPicPr>
          <p:cNvPr id="5" name="Picture 4" descr="Suryan F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57600" y="2133600"/>
            <a:ext cx="1512168" cy="865551"/>
          </a:xfrm>
          <a:prstGeom prst="rect">
            <a:avLst/>
          </a:prstGeom>
        </p:spPr>
      </p:pic>
      <p:pic>
        <p:nvPicPr>
          <p:cNvPr id="6" name="Picture 5" descr="Big fm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5800" y="3733800"/>
            <a:ext cx="1872208" cy="610503"/>
          </a:xfrm>
          <a:prstGeom prst="rect">
            <a:avLst/>
          </a:prstGeom>
        </p:spPr>
      </p:pic>
      <p:pic>
        <p:nvPicPr>
          <p:cNvPr id="7" name="Picture 6" descr="Radiomirchy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24600" y="3429000"/>
            <a:ext cx="2057400" cy="1179991"/>
          </a:xfrm>
          <a:prstGeom prst="rect">
            <a:avLst/>
          </a:prstGeom>
        </p:spPr>
      </p:pic>
      <p:pic>
        <p:nvPicPr>
          <p:cNvPr id="9218" name="Picture 2" descr="F:\ellipse\SPEAKER_VOLUME_CONCEPT.g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895600" y="3276600"/>
            <a:ext cx="3352801" cy="1524000"/>
          </a:xfrm>
          <a:prstGeom prst="rect">
            <a:avLst/>
          </a:prstGeom>
          <a:noFill/>
        </p:spPr>
      </p:pic>
      <p:pic>
        <p:nvPicPr>
          <p:cNvPr id="9" name="Picture 8"/>
          <p:cNvPicPr/>
          <p:nvPr/>
        </p:nvPicPr>
        <p:blipFill>
          <a:blip r:embed="rId7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6019800" y="5963285"/>
            <a:ext cx="2971800" cy="8947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  </a:t>
            </a:r>
            <a:r>
              <a:rPr lang="en-US" dirty="0" smtClean="0"/>
              <a:t>  </a:t>
            </a:r>
            <a:r>
              <a:rPr lang="en-US" u="sng" dirty="0" smtClean="0"/>
              <a:t>THEATER AD</a:t>
            </a:r>
            <a:endParaRPr lang="en-US" u="sng" dirty="0"/>
          </a:p>
        </p:txBody>
      </p:sp>
      <p:pic>
        <p:nvPicPr>
          <p:cNvPr id="8194" name="Picture 2" descr="F:\ellipse\800px-Phoenix_Auditorium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66800" y="2286000"/>
            <a:ext cx="6781800" cy="3657600"/>
          </a:xfrm>
          <a:prstGeom prst="rect">
            <a:avLst/>
          </a:prstGeom>
          <a:noFill/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6019800" y="5963285"/>
            <a:ext cx="2971800" cy="8947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smtClean="0">
                <a:latin typeface="Algerian" pitchFamily="82" charset="0"/>
              </a:rPr>
              <a:t>    MARKETING  </a:t>
            </a:r>
            <a:r>
              <a:rPr lang="en-US" b="1" u="sng" dirty="0" smtClean="0">
                <a:latin typeface="Algerian" pitchFamily="82" charset="0"/>
              </a:rPr>
              <a:t>RESEARCH</a:t>
            </a:r>
            <a:endParaRPr lang="en-US" b="1" u="sng" dirty="0"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>
              <a:latin typeface="Baskerville Old Face" pitchFamily="18" charset="0"/>
            </a:endParaRPr>
          </a:p>
          <a:p>
            <a:r>
              <a:rPr lang="en-US" dirty="0" smtClean="0">
                <a:latin typeface="Baskerville Old Face" pitchFamily="18" charset="0"/>
              </a:rPr>
              <a:t>Depends upon company  &amp; product</a:t>
            </a:r>
          </a:p>
          <a:p>
            <a:pPr>
              <a:buNone/>
            </a:pPr>
            <a:r>
              <a:rPr lang="en-US" dirty="0" smtClean="0">
                <a:latin typeface="Baskerville Old Face" pitchFamily="18" charset="0"/>
              </a:rPr>
              <a:t>    development</a:t>
            </a:r>
            <a:endParaRPr lang="en-US" dirty="0">
              <a:latin typeface="Baskerville Old Face" pitchFamily="18" charset="0"/>
            </a:endParaRPr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6019800" y="5963285"/>
            <a:ext cx="2971800" cy="894715"/>
          </a:xfrm>
          <a:prstGeom prst="rect">
            <a:avLst/>
          </a:prstGeom>
        </p:spPr>
      </p:pic>
      <p:pic>
        <p:nvPicPr>
          <p:cNvPr id="10243" name="Picture 3" descr="F:\ellipse\radio-dial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3810000"/>
            <a:ext cx="7848600" cy="1600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    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                                </a:t>
            </a:r>
            <a:r>
              <a:rPr lang="en-US" dirty="0" smtClean="0"/>
              <a:t>THANK YOU….</a:t>
            </a:r>
          </a:p>
          <a:p>
            <a:pPr>
              <a:buNone/>
            </a:pPr>
            <a:r>
              <a:rPr lang="en-US" dirty="0" smtClean="0"/>
              <a:t>                                           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dirty="0" smtClean="0"/>
              <a:t>                        </a:t>
            </a:r>
            <a:r>
              <a:rPr lang="en-US" dirty="0" smtClean="0"/>
              <a:t>Ellipse </a:t>
            </a:r>
            <a:r>
              <a:rPr lang="en-US" dirty="0" smtClean="0"/>
              <a:t>Endorse Entertain</a:t>
            </a:r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6019800" y="5963285"/>
            <a:ext cx="2971800" cy="8947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149</TotalTime>
  <Words>278</Words>
  <Application>Microsoft Office PowerPoint</Application>
  <PresentationFormat>On-screen Show (4:3)</PresentationFormat>
  <Paragraphs>81</Paragraphs>
  <Slides>34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Flow</vt:lpstr>
      <vt:lpstr>ELLIPSE ENDORSE ENTERTAIN</vt:lpstr>
      <vt:lpstr>                    SECTORS </vt:lpstr>
      <vt:lpstr>             PRINT MEDIA</vt:lpstr>
      <vt:lpstr>                  HOARDING</vt:lpstr>
      <vt:lpstr>                BUS SHELTER</vt:lpstr>
      <vt:lpstr>                 BACK LIGHTS</vt:lpstr>
      <vt:lpstr>      TOLL PLAZA HOARDINS</vt:lpstr>
      <vt:lpstr>          BIGGEST HOARDING</vt:lpstr>
      <vt:lpstr>              CAR BRANDING</vt:lpstr>
      <vt:lpstr>          AIR PORT HOARDING</vt:lpstr>
      <vt:lpstr>  RAILWAY STATION HOARDING</vt:lpstr>
      <vt:lpstr>                  BUS PANEL</vt:lpstr>
      <vt:lpstr>        AUTO ADVERTISEMENT</vt:lpstr>
      <vt:lpstr>     MALL HOARDING IN &amp; OUT</vt:lpstr>
      <vt:lpstr>                WALL POSTER</vt:lpstr>
      <vt:lpstr>            NEWS PAPER AD</vt:lpstr>
      <vt:lpstr>    PAMPHLET DESING &amp; PRINT</vt:lpstr>
      <vt:lpstr>             WALL PAINTING</vt:lpstr>
      <vt:lpstr>        ELECTRONIC  MEDIA</vt:lpstr>
      <vt:lpstr>    PRODUCT PRMOTION STALL</vt:lpstr>
      <vt:lpstr>                  CG WORKS</vt:lpstr>
      <vt:lpstr>            CANTER VEHICLE</vt:lpstr>
      <vt:lpstr>      EVENT  MANAGEMENT</vt:lpstr>
      <vt:lpstr>   BRAND EVENT AUDITORIUM </vt:lpstr>
      <vt:lpstr> PRODUCT PROMOTION EVENT</vt:lpstr>
      <vt:lpstr>       ENTERTAINMENT EVENT</vt:lpstr>
      <vt:lpstr>               MALL EVENT</vt:lpstr>
      <vt:lpstr>     BRAND ACTIVTION EVENT</vt:lpstr>
      <vt:lpstr>            DIGITAL  MEDIA</vt:lpstr>
      <vt:lpstr>          SATLIGHT CHANNELS</vt:lpstr>
      <vt:lpstr>         FM STATION/ RADIO</vt:lpstr>
      <vt:lpstr>                THEATER AD</vt:lpstr>
      <vt:lpstr>    MARKETING  RESEARCH</vt:lpstr>
      <vt:lpstr>                  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Did u smile day</dc:creator>
  <cp:lastModifiedBy>Did u smile day</cp:lastModifiedBy>
  <cp:revision>93</cp:revision>
  <dcterms:created xsi:type="dcterms:W3CDTF">2014-12-23T15:34:16Z</dcterms:created>
  <dcterms:modified xsi:type="dcterms:W3CDTF">2014-12-23T18:31:07Z</dcterms:modified>
</cp:coreProperties>
</file>